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jclZYZ1u9T9ULpMBQdbwnC5NG7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2D0014-7C7F-4D62-9371-DE33A1C9CB52}">
  <a:tblStyle styleId="{AE2D0014-7C7F-4D62-9371-DE33A1C9CB5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type="title"/>
          </p:nvPr>
        </p:nvSpPr>
        <p:spPr>
          <a:xfrm>
            <a:off x="838200" y="37070"/>
            <a:ext cx="10515600" cy="692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s-MX" sz="2000"/>
              <a:t>Productos Marinos el Pedregal S de RL de CV</a:t>
            </a:r>
            <a:br>
              <a:rPr b="1" lang="es-MX" sz="2000"/>
            </a:br>
            <a:br>
              <a:rPr b="1" lang="es-MX" sz="2000"/>
            </a:br>
            <a:r>
              <a:rPr b="1" lang="es-MX" sz="2000"/>
              <a:t>Ficha Técnica </a:t>
            </a:r>
            <a:endParaRPr/>
          </a:p>
        </p:txBody>
      </p:sp>
      <p:sp>
        <p:nvSpPr>
          <p:cNvPr id="86" name="Google Shape;86;p1"/>
          <p:cNvSpPr txBox="1"/>
          <p:nvPr>
            <p:ph idx="1" type="body"/>
          </p:nvPr>
        </p:nvSpPr>
        <p:spPr>
          <a:xfrm>
            <a:off x="838200" y="889685"/>
            <a:ext cx="5181600" cy="5721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s-MX" sz="1600"/>
              <a:t>Ostión japones (</a:t>
            </a:r>
            <a:r>
              <a:rPr b="1" i="1" lang="es-MX" sz="1600"/>
              <a:t>Crassostrea gigas</a:t>
            </a:r>
            <a:r>
              <a:rPr b="1" lang="es-MX" sz="1600"/>
              <a:t>)</a:t>
            </a:r>
            <a:endParaRPr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s-MX" sz="1600"/>
              <a:t>Caracteristicas de la especie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Genero: </a:t>
            </a:r>
            <a:r>
              <a:rPr i="1" lang="es-MX" sz="1400"/>
              <a:t>Crassostrea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Especie: </a:t>
            </a:r>
            <a:r>
              <a:rPr i="1" lang="es-MX" sz="1400"/>
              <a:t>gigas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Nombre común: </a:t>
            </a:r>
            <a:r>
              <a:rPr lang="es-MX" sz="1400"/>
              <a:t>Ostión japonés o del pacifico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Morfologia: </a:t>
            </a:r>
            <a:r>
              <a:rPr lang="es-MX" sz="1400"/>
              <a:t>Concha sólida con dos valvas desiguales, rugosa, aflautada y laminiada.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Habitad: </a:t>
            </a:r>
            <a:r>
              <a:rPr lang="es-MX" sz="1400"/>
              <a:t>estuarios, bahías de aguas templadas y tropicales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Alimentacion: </a:t>
            </a:r>
            <a:r>
              <a:rPr lang="es-MX" sz="1400"/>
              <a:t>Filtradores de fitoplancton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Rango de temperatura: </a:t>
            </a:r>
            <a:r>
              <a:rPr lang="es-MX" sz="1400"/>
              <a:t>10-30ºC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Rango de salinidad: </a:t>
            </a:r>
            <a:r>
              <a:rPr lang="es-MX" sz="1400"/>
              <a:t>10-40 ppm.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7" name="Google Shape;87;p1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1731834" y="694445"/>
            <a:ext cx="22987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6172202" y="889685"/>
            <a:ext cx="4572000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s-MX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Tallas de comercialización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s-MX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cultivo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s-MX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Sartas o estantes</a:t>
            </a:r>
            <a:endParaRPr/>
          </a:p>
        </p:txBody>
      </p:sp>
      <p:graphicFrame>
        <p:nvGraphicFramePr>
          <p:cNvPr id="89" name="Google Shape;89;p1"/>
          <p:cNvGraphicFramePr/>
          <p:nvPr/>
        </p:nvGraphicFramePr>
        <p:xfrm>
          <a:off x="6451773" y="1259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{AE2D0014-7C7F-4D62-9371-DE33A1C9CB52}</a:tableStyleId>
              </a:tblPr>
              <a:tblGrid>
                <a:gridCol w="1034875"/>
                <a:gridCol w="1186250"/>
                <a:gridCol w="1791725"/>
              </a:tblGrid>
              <a:tr h="644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 u="none" cap="none" strike="noStrike"/>
                        <a:t>Talla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Longitud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(cm)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Disponibilidad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Chica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6-8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mucha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Mediana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8-12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mucha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Grande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12-14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poca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Extra grande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14-16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800"/>
                        <a:t>Muy poca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1773" y="4182894"/>
            <a:ext cx="4012857" cy="232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41305" y="0"/>
            <a:ext cx="923325" cy="91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>
            <p:ph type="title"/>
          </p:nvPr>
        </p:nvSpPr>
        <p:spPr>
          <a:xfrm>
            <a:off x="838200" y="37070"/>
            <a:ext cx="10515600" cy="692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s-MX" sz="2000"/>
              <a:t>Productos Marinos el Pedregal S de RL de CV</a:t>
            </a:r>
            <a:br>
              <a:rPr b="1" lang="es-MX" sz="2000"/>
            </a:br>
            <a:br>
              <a:rPr b="1" lang="es-MX" sz="2000"/>
            </a:br>
            <a:r>
              <a:rPr b="1" lang="es-MX" sz="2000"/>
              <a:t>Ficha Técnica </a:t>
            </a:r>
            <a:endParaRPr/>
          </a:p>
        </p:txBody>
      </p:sp>
      <p:sp>
        <p:nvSpPr>
          <p:cNvPr id="98" name="Google Shape;98;p2"/>
          <p:cNvSpPr txBox="1"/>
          <p:nvPr>
            <p:ph idx="1" type="body"/>
          </p:nvPr>
        </p:nvSpPr>
        <p:spPr>
          <a:xfrm>
            <a:off x="838200" y="889685"/>
            <a:ext cx="5181600" cy="5721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s-MX" sz="1600"/>
              <a:t>Ostión japones (</a:t>
            </a:r>
            <a:r>
              <a:rPr b="1" i="1" lang="es-MX" sz="1600"/>
              <a:t>Crassostrea gigas</a:t>
            </a:r>
            <a:r>
              <a:rPr b="1" lang="es-MX" sz="1600"/>
              <a:t>)</a:t>
            </a:r>
            <a:endParaRPr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127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1" sz="1600"/>
          </a:p>
          <a:p>
            <a:pPr indent="-127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1" sz="16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b="1" lang="es-MX" sz="1600"/>
              <a:t>Caracteristicas de la especie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Genero: </a:t>
            </a:r>
            <a:r>
              <a:rPr i="1" lang="es-MX" sz="1400"/>
              <a:t>Crassostrea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Especie: </a:t>
            </a:r>
            <a:r>
              <a:rPr i="1" lang="es-MX" sz="1400"/>
              <a:t>gigas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Nombre común: </a:t>
            </a:r>
            <a:r>
              <a:rPr lang="es-MX" sz="1400"/>
              <a:t>Ostión japonés o del pacifico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Morfologia: </a:t>
            </a:r>
            <a:r>
              <a:rPr lang="es-MX" sz="1400"/>
              <a:t>Concha sólida con dos valvas similares, de textura lisa y bordes redondeados.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Habitad: </a:t>
            </a:r>
            <a:r>
              <a:rPr lang="es-MX" sz="1400"/>
              <a:t>estuarios, bahías de aguas templadas y tropicales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Alimentacion: </a:t>
            </a:r>
            <a:r>
              <a:rPr lang="es-MX" sz="1400"/>
              <a:t>Filtradores de fitoplancton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Rango de temperatura: </a:t>
            </a:r>
            <a:r>
              <a:rPr lang="es-MX" sz="1400"/>
              <a:t>10-30ºC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s-MX" sz="1400"/>
              <a:t>Rango de salinidad: </a:t>
            </a:r>
            <a:r>
              <a:rPr lang="es-MX" sz="1400"/>
              <a:t>10-40 ppm.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6172202" y="889685"/>
            <a:ext cx="4572000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s-MX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Tallas de comercialización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s-MX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cultivo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es-MX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Lineas largas</a:t>
            </a:r>
            <a:endParaRPr/>
          </a:p>
        </p:txBody>
      </p:sp>
      <p:graphicFrame>
        <p:nvGraphicFramePr>
          <p:cNvPr id="100" name="Google Shape;100;p2"/>
          <p:cNvGraphicFramePr/>
          <p:nvPr/>
        </p:nvGraphicFramePr>
        <p:xfrm>
          <a:off x="6731345" y="117421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{AE2D0014-7C7F-4D62-9371-DE33A1C9CB52}</a:tableStyleId>
              </a:tblPr>
              <a:tblGrid>
                <a:gridCol w="1184700"/>
                <a:gridCol w="1036425"/>
                <a:gridCol w="1791725"/>
              </a:tblGrid>
              <a:tr h="53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Talla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Longitud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(cm)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Disponibilidad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Chica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4-5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mucha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Mediana (pai pai)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5-7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mucha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Grande (mar azul)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7-9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mucha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68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XL (mar azul plus)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9-12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/>
                        <a:t>Muy poca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41305" y="0"/>
            <a:ext cx="923325" cy="91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>
            <p:ph idx="2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1657" y="1182728"/>
            <a:ext cx="3227173" cy="300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45574" y="4113451"/>
            <a:ext cx="2898628" cy="274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2019-01-01T00:24:14Z</dcterms:created>
  <dc:creator>Microsoft Office User</dc:creator>
</cp:coreProperties>
</file>